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4T03:40:50.9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187 385,'5131'0,"-4756"-22,0-26,340-21,-125 72,-56 0,-3-24,-210-26,-152 19,-39 10,95-15,-37-5,1 9,382-9,-505 41,68 12,-94-9,1-1,0 2,65 20,168 60,-162-57,117 15,103-24,-210-17,77 15,-134-11,-44-5,-1 1,40 15,-42-13,0 0,0-1,1-1,21 2,-25-5,-1 0,1 1,-1 0,1 1,-1 1,0 0,19 9,-32-12,1 0,-1 0,1 0,-1 0,0 1,1-1,-1 0,0 1,0-1,0 1,0-1,0 1,0-1,-1 1,1 0,0-1,-1 1,1 0,-1 0,0-1,1 1,-1 0,0 0,0 0,0-1,0 1,-1 0,1 0,0 0,-1-1,1 1,-2 2,1-1,-1 0,1 0,-1 0,0 0,0 0,0 0,0-1,0 1,-1-1,1 1,-1-1,0 0,0 0,0 0,0 0,-3 1,-50 16,-109 20,91-23,-79 17,-2-6,-1-7,-226-1,94-36,273 15,-479-36,341 40,8 0,-240-26,-409-112,696 115,-6-2,0 4,-158-8,27 29,-81-3,251-6,0-2,-66-18,-72-11,184 36,-725-52,-522 55,686-1,102 27,443-24,-164 16,-205 13,235-28,-1231 21,1324-25,-677 16,-68-3,520-16,294 3,0 0,0-1,1 0,-1 0,-12-4,18 5,0 0,0-1,0 1,0 0,1-1,-1 1,0-1,0 1,0-1,0 1,0-1,1 0,-1 1,0-1,1 0,-1 0,0 1,1-1,-1 0,1 0,-1 0,1 0,0 0,-1 0,1 0,0 0,0 0,0 0,-1 0,1 0,0 0,0 0,0 0,1 0,-1 0,0 0,0 0,0 0,1 0,-1 1,1-1,-1 0,0 0,1 0,0 0,-1 0,1 1,-1-1,2-1,1-1,0 0,1 0,-1 0,0 0,1 1,0-1,0 1,0 0,0 0,0 0,0 1,0 0,7-2,66-9,-60 11,437-15,-368 16,375 31,-2 35,-192-26,-112-13,0 7,210 75,-266-78,137 25,106-3,-208-33,-56-8,302 40,6-32,-156-22,567-16,349 5,-713 16,-259-5,192 4,-288 6,0 3,91 24,-90-16,158 16,-63-22,90 4,-205-14,1 3,95 23,-7-1,-73-17,5 2,158 5,-164-20,124 4,-176 2,-4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3:51:11.2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1 526 24575,'1'-5'0,"0"1"0,0-1 0,0 1 0,1 0 0,0 0 0,0 0 0,0 0 0,0 0 0,0 0 0,1 0 0,0 1 0,0-1 0,0 1 0,0 0 0,5-4 0,11-14 0,-2 1 0,1 1 0,0 1 0,2 1 0,31-23 0,94-50 0,-79 50 0,-50 31 0,0 1 0,1 0 0,0 1 0,1 1 0,0 0 0,0 1 0,0 1 0,0 1 0,0 1 0,1 0 0,-1 2 0,1 0 0,-1 1 0,1 0 0,-1 2 0,1 0 0,25 9 0,-38-10 0,0 1 0,0 0 0,-1 0 0,1 1 0,0 0 0,-1 0 0,0 0 0,0 1 0,0-1 0,-1 1 0,0 0 0,0 1 0,0-1 0,0 1 0,-1 0 0,0 0 0,0 0 0,0 0 0,-1 0 0,0 0 0,0 1 0,0 9 0,4 14 0,-3 0 0,0 1 0,-3 45 0,0-74 0,0 2 0,0 0 0,0 0 0,0 0 0,-1 1 0,0-1 0,0 0 0,0 0 0,0 0 0,-1 0 0,1 0 0,-1-1 0,0 1 0,-4 6 0,3-8 0,1 0 0,0 0 0,-1 0 0,1 0 0,-1 0 0,0-1 0,1 1 0,-1-1 0,0 0 0,0 0 0,0 0 0,0 0 0,0 0 0,0-1 0,0 1 0,0-1 0,0 0 0,0 0 0,-5 0 0,3-1 0,0 0 0,0 0 0,0 0 0,1-1 0,-1 0 0,0 0 0,1 0 0,-1 0 0,1-1 0,-7-4 0,-42-38 0,33 28 0,14 11 0,0 1 0,0-1 0,1 0 0,0-1 0,0 1 0,1-1 0,-1 0 0,2 0 0,-1 0 0,1-1 0,0 1 0,0-1 0,1 0 0,0 0 0,-1-13 0,2 16 0,1-1 0,0 0 0,0 0 0,1 0 0,0 0 0,0 0 0,0 1 0,1-1 0,0 1 0,0-1 0,0 1 0,1-1 0,-1 1 0,1 0 0,1 0 0,-1 0 0,1 1 0,0-1 0,0 1 0,0 0 0,0 0 0,7-4 0,4-2 0,1 2 0,0 0 0,0 1 0,0 1 0,1 0 0,30-6 0,-27 7 0,0 0 0,0-2 0,0 0 0,26-14 0,-21 8 0,0 2 0,47-16 0,-22 10 0,-23 10 0,0 1 0,0 1 0,0 1 0,0 1 0,1 2 0,-1 1 0,52 6 0,-70-5 0,1 1 0,-1 0 0,0 0 0,0 1 0,0 0 0,0 0 0,-1 1 0,1 0 0,-1 1 0,13 9 0,0 3 0,-1 1 0,25 29 0,-28-28 0,-7-7 0,0 1 0,10 17 0,16 21 0,-29-36 0,-16-12 0,-23-10 0,8-3 0,-1 1 0,0 2 0,-1 0 0,-37-4 0,109 12 0,-25-1 0,-1 1 0,24 4 0,-37-4 0,1 1 0,-1 0 0,0 0 0,0 1 0,0 0 0,0 0 0,0 0 0,-1 1 0,0 0 0,8 6 0,-11-7 0,-1 0 0,1-1 0,0 0 0,1 0 0,-1 0 0,0 0 0,0 0 0,1-1 0,-1 1 0,1-1 0,0 0 0,4 1 0,-7-2 0,0 0 0,0 0 0,0 0 0,0 0 0,-1 0 0,1-1 0,0 1 0,0 0 0,0-1 0,0 1 0,0 0 0,0-1 0,0 1 0,-1-1 0,1 1 0,0-1 0,0 0 0,-1 1 0,2-2 0,-1 0 0,1 0 0,-1 0 0,0-1 0,0 1 0,0 0 0,0-1 0,0 1 0,-1 0 0,1-1 0,0-3 0,2-24 0,-2 0 0,0 0 0,-6-46 0,4 71-151,0 0-1,0 1 0,0-1 0,-1 1 1,1-1-1,-1 1 0,0 0 1,-3-6-1,-8-8-6674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3:51:51.7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0 168 24575,'12'-9'0,"0"0"0,0 0 0,0 2 0,1-1 0,0 2 0,27-11 0,-19 9 0,33-20 0,-26 10 0,-21 12 0,1 1 0,-1 0 0,1 1 0,0-1 0,0 2 0,0-1 0,1 1 0,-1 0 0,1 1 0,12-3 0,305 2 0,-170 6 0,-147-3 0,-1 1 0,1 0 0,0 0 0,-1 0 0,1 1 0,-1 0 0,0 1 0,0 0 0,0 0 0,0 1 0,0 0 0,-1 0 0,1 1 0,11 9 0,-7-3 0,-2 1 0,1 0 0,-2 0 0,1 1 0,-2 0 0,0 1 0,9 19 0,7 13 0,-16-33 0,-1 0 0,0 1 0,-1-1 0,0 1 0,-1 1 0,-1-1 0,0 1 0,1 18 0,-4-17 0,0-1 0,-2 0 0,0 0 0,0 1 0,-2-1 0,-5 20 0,6-30 0,1-1 0,-1 0 0,0 0 0,0 1 0,0-1 0,-1-1 0,0 1 0,1 0 0,-1 0 0,0-1 0,-4 3 0,4-4 0,0 0 0,1 0 0,-1-1 0,0 1 0,0-1 0,0 0 0,0 0 0,0 0 0,0 0 0,0-1 0,0 1 0,0-1 0,0 0 0,0 0 0,0 0 0,0 0 0,-1 0 0,-2-2 0,2 2 0,-1-1 0,1-1 0,0 1 0,0 0 0,0-1 0,0 0 0,0 0 0,0 0 0,0-1 0,0 1 0,1-1 0,-1 0 0,1 0 0,0 0 0,0 0 0,0-1 0,0 1 0,1-1 0,0 0 0,-1 1 0,1-1 0,0 0 0,1 0 0,-1-1 0,1 1 0,-2-7 0,0-10 0,0 1 0,1-1 0,2 1 0,2-32 0,-1 22 0,-1 20 0,1 1 0,0-1 0,0 1 0,1 0 0,1 0 0,-1 0 0,1 0 0,1 0 0,0 0 0,0 1 0,1-1 0,9-12 0,-9 15 0,0 0 0,0 1 0,0 0 0,1 1 0,0-1 0,0 1 0,0 0 0,0 0 0,1 1 0,-1 0 0,1 0 0,0 0 0,0 1 0,0 0 0,0 0 0,14-1 0,49 0 0,71 6 0,-20 0 0,258-3 0,-369 0 0,0 1 0,-1-1 0,1 2 0,0-1 0,-1 2 0,0-1 0,1 1 0,-1 0 0,0 1 0,-1 0 0,9 6 0,0 1 0,-1 1 0,-1 1 0,-1 0 0,19 21 0,-30-30 0,1 0 0,-1-1 0,1 0 0,0 1 0,0-1 0,1-1 0,-1 1 0,0 0 0,1-1 0,6 2 0,-10-4 0,0 1 0,0-1 0,0 0 0,0 0 0,0 0 0,0 0 0,0 0 0,0 0 0,0 0 0,0 0 0,0 0 0,0-1 0,0 1 0,0 0 0,0-1 0,0 1 0,0-1 0,0 1 0,0-1 0,0 1 0,0-2 0,1 1 0,-1-1 0,0 0 0,0 0 0,0 0 0,0 0 0,0 0 0,0 0 0,0 0 0,-1 0 0,1 0 0,-1 0 0,1 0 0,-1 0 0,0-3 0,-1-4 0,0 1 0,0-1 0,-1 1 0,0 0 0,0 0 0,-1 0 0,-1 0 0,1 1 0,-1-1 0,0 1 0,-1 0 0,-6-9 0,3 4 0,1 0 0,0 0 0,-5-15 0,-2 4 0,7 18 0,2 16 0,5 0 0,1 0 0,1 0 0,0 0 0,0-1 0,1 1 0,1-1 0,5 13 0,10 18 0,9 21 0,-27-58 0,1 0 0,-1 0 0,0 1 0,-1-1 0,1 1 0,-1-1 0,0 0 0,0 1 0,0-1 0,0 1 0,-1-1 0,-1 6 0,1-8 0,-1 1 0,1-1 0,-1 0 0,1 1 0,-1-1 0,0 0 0,1 0 0,-1 0 0,0 0 0,0-1 0,-1 1 0,1-1 0,0 1 0,-1-1 0,1 1 0,0-1 0,-1 0 0,0 0 0,1-1 0,-1 1 0,1 0 0,-1-1 0,0 0 0,-3 1 0,-11 0 0,0 0 0,-30-3 0,27 1 0,-40 1-27,39 1-240,0-1-1,0-1 0,1-1 1,-26-5-1,28 1-6558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3:54:05.2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0 24575,'-2'262'0,"4"287"0,1-469 0,4-1 0,3 1 0,4-1 0,41 136 0,43 50 0,-75-215 0,2 0 0,2-2 0,35 48 0,-52-82 0,0-1 0,1 0 0,1-1 0,0 0 0,1-1 0,0 0 0,1-1 0,0 0 0,0-1 0,1-1 0,0-1 0,1 0 0,-1 0 0,31 6 0,9 0 0,1-3 0,0-2 0,1-2 0,89-4 0,-130-3 0,-1-2 0,0 0 0,0-1 0,0 0 0,-1-1 0,1-1 0,-1 0 0,0-1 0,16-12 0,16-11 0,48-44 0,-89 70 0,48-43 0,-2-3 0,-2-1 0,71-98 0,-113 139 0,0-1 0,0 0 0,-1 0 0,0 0 0,-1-1 0,0 0 0,5-21 0,-9 27 0,0 1 0,0-1 0,-1 1 0,0-1 0,0 0 0,0 1 0,-1-1 0,0 1 0,0-1 0,0 1 0,0 0 0,-1-1 0,0 1 0,0 0 0,-1 0 0,1 0 0,-1 0 0,0 1 0,-7-9 0,1 4 0,0-1 0,-1 1 0,0 0 0,0 1 0,-1 0 0,0 1 0,0 0 0,-1 0 0,0 2 0,0-1 0,-1 1 0,1 1 0,-1 1 0,0-1 0,0 2 0,0 0 0,0 0 0,-27 2 0,32 0 0,-1 0 0,1 0 0,-1 1 0,1 0 0,-1 1 0,1 0 0,0 0 0,-12 5 0,17-5 0,-1 0 0,1 0 0,0 1 0,0-1 0,0 1 0,0 0 0,0-1 0,1 1 0,-1 0 0,1 1 0,0-1 0,0 0 0,0 1 0,0-1 0,1 1 0,-1-1 0,1 1 0,0 0 0,0 0 0,-1 7 0,-2 28 0,2 0 0,5 68 0,0-20 0,-3-59 0,-1-11 0,1-1 0,0 0 0,2 1 0,6 29 0,-7-41 0,1-1 0,-1 1 0,1-1 0,0 0 0,1 0 0,-1 0 0,1 0 0,0 0 0,0 0 0,0-1 0,0 1 0,0-1 0,1 0 0,0 0 0,0 0 0,0 0 0,0-1 0,0 0 0,0 0 0,0 0 0,8 2 0,342 102 0,-50-16 0,-256-75 0,1-3 0,0-2 0,0-3 0,1-1 0,90-2 0,496-7 0,-512 3 0,-151-2 0,1-1 0,0-1 0,0-1 0,1-2 0,-47-18 0,-32-8 0,-31 3 0,129 29 0,0 0 0,1 0 0,-1-1 0,0 0 0,1 1 0,-1-2 0,-9-4 0,15 2 0,8 3 0,10-1 0,11 2 0,0 1 0,0 1 0,0 2 0,0 1 0,0 1 0,-1 1 0,0 2 0,0 1 0,-1 1 0,43 21 0,-34-8 0,-27-17 0,0 0 0,1 0 0,0-1 0,0-1 0,21 7 0,-29-10 0,0-1 0,1 0 0,-1 1 0,0 0 0,1-1 0,-1 1 0,0 0 0,0 0 0,0 0 0,0 0 0,0 1 0,0-1 0,0 1 0,0-1 0,-1 1 0,1-1 0,0 1 0,-1 0 0,1 0 0,-1 0 0,0 0 0,0 0 0,0 0 0,0 0 0,0 0 0,0 1 0,0-1 0,-1 0 0,1 0 0,-1 1 0,0-1 0,1 0 0,-1 1 0,0-1 0,0 1 0,-1 2 0,-1 3 0,0-1 0,-1 0 0,0 0 0,0 0 0,0-1 0,-1 1 0,0-1 0,0 0 0,0 0 0,-8 7 0,-73 86 0,15-39 0,44-39 0,-26 27 0,48-44 14,0 0-1,0 0 0,0-1 0,-1 0 1,1 0-1,-1 0 0,0-1 1,-7 4-1,10-5-78,0-1 1,0 1-1,0 0 1,0-1-1,0 0 1,0 1-1,-1-1 0,1 0 1,0 0-1,0 0 1,0 0-1,-1-1 1,1 1-1,0-1 1,0 1-1,0-1 0,0 0 1,0 1-1,0-1 1,0 0-1,0 0 1,-3-3-1,-11-13-6761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3:41:25.6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24575,'7'32'0,"-2"0"0,1 36 0,4 27 0,11 15 0,5-2 0,4 0 0,56 132 0,-72-210 0,1-1 0,1-1 0,2 0 0,0-1 0,38 41 0,-6-17 0,83 67 0,-87-81 0,1-2 0,1-2 0,2-2 0,1-3 0,104 43 0,-61-40 0,135 26 0,100-6 0,-307-48 0,1-2 0,-1 0 0,1-1 0,-1-2 0,1 0 0,-1-1 0,41-12 0,-48 10 0,0-1 0,0 0 0,-1-1 0,0-1 0,-1 0 0,1-1 0,-1 0 0,-1-1 0,0 0 0,0-1 0,18-22 0,-22 22 0,1 0 0,-2 0 0,1 0 0,-1-1 0,7-18 0,-13 25 0,1-1 0,-1 0 0,0 0 0,0 0 0,0 0 0,-1 0 0,0 0 0,0 0 0,-1 0 0,0 0 0,0 0 0,0 0 0,-1 0 0,-3-10 0,-3-3 0,-1 1 0,0 1 0,-1-1 0,-22-27 0,-60-60 0,12 15 0,74 83 0,-139-165 0,111 135 0,-1 3 0,-62-47 0,89 75 0,-1 1 0,1 0 0,-1 0 0,0 1 0,0 0 0,0 1 0,0 0 0,-1 0 0,-18-2 0,23 5 0,1-1 0,-1 1 0,0 0 0,0 1 0,0-1 0,0 1 0,0 0 0,1 0 0,-1 0 0,0 1 0,1-1 0,-1 1 0,1 0 0,0 1 0,-1-1 0,1 1 0,0 0 0,1 0 0,-1 0 0,0 0 0,-3 5 0,-6 10 0,0 1 0,2 1 0,0 0 0,1 0 0,-14 40 0,9-20 0,-1-1 0,-3 10 0,-38 69 0,49-102 0,0-1 0,1 1 0,-9 31 0,13-41 0,2 1 0,-1 0 0,1 0 0,0 0 0,1-1 0,0 1 0,0 0 0,0 0 0,1 0 0,0 0 0,0 0 0,3 9 0,-2-13 0,-1 0 0,1 0 0,0 0 0,0 0 0,1 0 0,-1-1 0,0 1 0,1-1 0,0 0 0,-1 0 0,1 0 0,3 2 0,43 21 0,-17-10 0,47 27 0,1-3 0,3-3 0,1-4 0,91 21 0,-135-42 0,242 55 0,-211-53 0,1-3 0,74 0 0,114 18 0,-8-1 0,87-27 0,-338 0 0,0 0 0,0 0 0,0 0 0,0 0 0,0 0 0,0 0 0,-1 0 0,1 0 0,0 0 0,0-1 0,0 1 0,0 0 0,-1 0 0,1-1 0,0 1 0,0 0 0,0-1 0,1 0 0,-11-9 0,-36-12 0,31 16 0,-241-140 0,236 131 0,19 13 0,12 8 0,5 3 0,0-1 0,0-1 0,25 7 0,-24-9 0,0 2 0,-1 0 0,27 14 0,-15-5 0,1-1 0,1-2 0,61 17 0,17 7 0,-104-35 0,-1 0 0,0 1 0,0-1 0,1 1 0,-1 0 0,-1 0 0,1 0 0,0 0 0,-1 1 0,0-1 0,0 1 0,0 0 0,0 0 0,0 0 0,-1 0 0,0 1 0,0-1 0,3 8 0,-5-9 0,1 0 0,0 0 0,-1 1 0,0-1 0,0 0 0,0 0 0,0 0 0,0 1 0,-1-1 0,1 0 0,-1 0 0,0 0 0,0 1 0,0-1 0,0 0 0,0-1 0,-1 1 0,0 0 0,1 0 0,-1 0 0,0-1 0,0 1 0,-1-1 0,1 0 0,0 0 0,-1 1 0,1-2 0,-5 4 0,-3 1 0,-1 0 0,0-1 0,-1 0 0,1 0 0,-1-2 0,0 1 0,0-1 0,-20 2 0,-9-2 0,-53-3 0,1 0 0,72 3 0,0 0 0,0 1 0,-32 11 0,29-7 0,0-2 0,-28 4 0,-8-5 0,-83-6 0,154 1 0,0-2 0,0 1 0,0-1 0,-1-1 0,1 0 0,-1-1 0,14-6 0,3-3 0,48-30 0,35-16 0,-90 48 0,2 1 0,39-12 0,-23 9 0,-34 12 0,-1 0 0,1-1 0,-1 1 0,0-1 0,0 0 0,0 0 0,0 0 0,0 0 0,0-1 0,0 1 0,-1-1 0,1 0 0,-1 1 0,0-1 0,0 0 0,0 0 0,0-1 0,0 1 0,1-4 0,-1-3 0,0 1 0,0-1 0,-1 0 0,0 0 0,0 1 0,-2-12 0,1 0 0,1 11 0,-1-1 0,-1 0 0,1 1 0,-2-1 0,-2-10 0,3 18 0,0 0 0,0 1 0,0-1 0,0 1 0,0 0 0,-1-1 0,1 1 0,-1 0 0,0 0 0,1 0 0,-1 0 0,0 0 0,0 0 0,0 0 0,-1 1 0,1-1 0,0 1 0,0 0 0,-1-1 0,1 1 0,-1 0 0,0 0 0,1 1 0,-6-2 0,-7 0 0,0 0 0,-1 1 0,1 1 0,0 0 0,-1 1 0,-17 3 0,32-3 0,0-1 0,0 0 0,0 0 0,1 0 0,-1 0 0,0 1 0,0-1 0,0 0 0,1 1 0,-1-1 0,0 0 0,0 1 0,1-1 0,-1 1 0,0-1 0,1 1 0,-1 0 0,1-1 0,-1 1 0,1 0 0,-1-1 0,1 1 0,-1 0 0,1 0 0,0-1 0,-1 1 0,1 0 0,0 0 0,0-1 0,-1 1 0,1 0 0,0 0 0,0 0 0,0 0 0,0-1 0,0 1 0,0 0 0,0 0 0,1 0 0,-1 0 0,0-1 0,0 1 0,1 0 0,-1 0 0,0 0 0,1-1 0,-1 1 0,1 0 0,0 1 0,2 2 0,0 0 0,0 1 0,0-1 0,1 0 0,-1 0 0,7 4 0,38 32 0,-18-15 0,42 28 0,-30-18 0,-34-28 0,0 0 0,0 0 0,0-1 0,12 7 0,87 35 0,-48-23 0,-43-19 0,1-1 0,-1 0 0,1-1 0,17 2 0,-84-9 0,-63 4 0,39 0 0,23-2 0,-71 4 0,107-2 0,0 2 0,0-1 0,0 2 0,1 0 0,0 1 0,-15 7 0,-5 1 0,28-11 0,-1 0 0,0 1 0,1-1 0,-1 2 0,1-1 0,0 1 0,0 0 0,-5 5 0,10-9 0,1 0 0,-1 0 0,1 1 0,-1-1 0,1 1 0,-1-1 0,1 0 0,0 1 0,-1-1 0,1 1 0,0-1 0,-1 1 0,1-1 0,0 1 0,0-1 0,0 1 0,-1-1 0,1 1 0,0-1 0,0 1 0,0 0 0,0-1 0,0 1 0,0-1 0,0 1 0,0-1 0,0 1 0,0-1 0,0 1 0,0 0 0,1-1 0,-1 1 0,0-1 0,1 1 0,0 0 0,0 0 0,0 0 0,1 0 0,-1 0 0,0-1 0,1 1 0,-1 0 0,0-1 0,1 1 0,-1-1 0,1 0 0,2 1 0,44 0 0,-21-6 0,0-1 0,-1-1 0,32-13 0,-36 11 0,0 1 0,1 1 0,0 1 0,47-5 0,-60 11 0,3 0 0,0-1 0,0-1 0,0 1 0,21-7 0,-32 7 0,0 1 0,0-1 0,0 0 0,0 1 0,0-1 0,0 0 0,0 0 0,0 0 0,-1-1 0,1 1 0,0 0 0,-1-1 0,1 1 0,-1-1 0,1 1 0,-1-1 0,0 0 0,0 1 0,0-1 0,0 0 0,0 0 0,0 0 0,0 0 0,-1 0 0,1 0 0,-1 0 0,1 0 0,-1 0 0,0 0 0,0 0 0,0-1 0,0 1 0,0 0 0,0 0 0,-1 0 0,1 0 0,-2-2 0,1-1 0,-1 1 0,1 0 0,-1 0 0,-1 0 0,1 0 0,-1 0 0,1 0 0,-1 1 0,0-1 0,0 1 0,-1 0 0,1 0 0,0 0 0,-1 0 0,-6-3 0,-6-3 0,-1 1 0,-28-10 0,2 0 0,27 12 0,0 1 0,-1 0 0,1 1 0,-1 1 0,0 0 0,-33 0 0,17 0 0,30 3 0,-1 0 0,1-1 0,0 1 0,0-1 0,-1 0 0,1 0 0,0 0 0,0-1 0,0 1 0,0-1 0,0 1 0,0-1 0,1 0 0,-1 0 0,0 0 0,1-1 0,0 1 0,-1-1 0,1 1 0,-2-4 0,4 5 0,0 1 0,1-1 0,-1 0 0,0 1 0,0-1 0,1 0 0,-1 1 0,0-1 0,1 0 0,-1 1 0,0-1 0,1 0 0,-1 1 0,1-1 0,-1 1 0,1-1 0,-1 1 0,1-1 0,0 1 0,-1 0 0,1-1 0,-1 1 0,1 0 0,0-1 0,-1 1 0,1 0 0,0 0 0,0-1 0,-1 1 0,1 0 0,0 0 0,0 0 0,-1 0 0,1 0 0,1 0 0,31-3 0,-30 3 0,17 1 0,0 1 0,1 0 0,35 10 0,-2 0 0,-42-9 0,0 0 0,0 0 0,0 1 0,-1 1 0,1 0 0,-1 0 0,0 1 0,-1 1 0,0 0 0,0 0 0,0 1 0,12 13 0,-18-17 0,0 0 0,-1 0 0,1 1 0,-1 0 0,0-1 0,0 1 0,0 0 0,-1 1 0,0-1 0,0 0 0,0 1 0,-1-1 0,1 1 0,-1-1 0,-1 1 0,1 0 0,-1-1 0,0 1 0,0 0 0,-1-1 0,1 1 0,-1 0 0,-1-1 0,1 1 0,-1-1 0,0 0 0,0 1 0,-5 8 0,-4 3 0,-1 1 0,-1-2 0,-1 0 0,0 0 0,-1-1 0,0-1 0,-1-1 0,-1 0 0,-34 20 0,-49 8 0,89-35-136,-1-1-1,0 0 1,0 0-1,0-1 1,-1-1-1,0 0 1,1-1-1,-1 0 0,-23 0 1,13-2-6690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4T03:43:05.2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0 612,'1811'0,"-1617"-13,-36 1,327 8,102-5,-317-7,513-15,-752 30,57-11,-55 7,49-3,302 8,-179 1,-194-1,0 1,0 0,0 0,12 4,-21-4,1-1,0 1,-1 0,1 1,-1-1,1 0,-1 1,0-1,4 4,-5-4,0 0,0 0,-1 0,1 1,0-1,-1 0,1 0,-1 0,1 0,-1 0,0 1,1-1,-1 0,0 0,0 1,0-1,0 0,0 0,0 1,0-1,-1 0,1 2,-1-1,0 0,0 0,0-1,0 1,-1 0,1-1,0 1,-1-1,1 0,-1 1,1-1,-1 0,0 0,1 0,-1 0,0 0,0 0,0 0,0-1,0 1,0-1,-3 1,-50 4,49-5,-18 0,0-1,0-1,0-2,-27-6,-93-34,107 31,-375-134,125 42,75 27,55 17,-204-49,341 106,-1 1,0 0,1 2,-1 0,0 2,-25 2,0 5,-71 22,-318 78,312-86,-199 8,247-23,0 3,-98 26,-62 8,-181-3,280-20,17-2,-566-3,466-18,223 2,104 0,118 15,515 94,-106-10,-114-19,-280-44,469 8,-587-46,138-19,233-72,-406 73,115-11,-171 26,0-1,44-16,-13 4,-42 11,-5-1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3:43:12.5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1359 24575,'68'-52'0,"-16"10"0,776-506 0,-697 467 0,-20 17 0,-45 27 0,62-47 0,-60 39 0,2 3 0,81-36 0,20-12 0,26-45 0,-207 141 0,0-1 0,0 0 0,-1 0 0,1-1 0,-1 0 0,0-1 0,-1 0 0,1-1 0,-23 2 0,-120 0 0,122-5 0,-345 0 0,372-1 0,12-4 0,12-3 0,16 3 0,0 1 0,0 2 0,0 1 0,66 5 0,-15 0 0,13-5 0,102 5 0,-117 9 0,-55-6 0,49 2 0,-53-7 0,-13-2 0,0 1 0,0 1 0,0 0 0,-1 1 0,20 4 0,-29-5 0,1 1 0,0-1 0,0 0 0,0 1 0,-1-1 0,1 1 0,-1 0 0,1 0 0,-1 0 0,0 0 0,0 0 0,0 1 0,0-1 0,0 1 0,0-1 0,-1 1 0,1-1 0,-1 1 0,0 0 0,0 0 0,0 0 0,0 0 0,0 0 0,-1 0 0,1 0 0,-1 6 0,0-3 0,0 1 0,-1-1 0,1 0 0,-1 1 0,-1-1 0,0 0 0,1 1 0,-2-1 0,1 0 0,-1 0 0,0 0 0,0-1 0,0 1 0,-6 6 0,-8 8 0,-1 0 0,-23 21 0,13-14 0,-56 46 0,-25 34 0,86-87 0,17-14 0,0 0 0,0 0 0,-1-1 0,0 1 0,0-2 0,0 1 0,-11 4 0,17-9 0,1 0 0,0 0 0,0 1 0,0-1 0,0 0 0,-1 0 0,1 0 0,0 0 0,0 0 0,0 0 0,-1 0 0,1 0 0,0 0 0,0 0 0,0 0 0,0 0 0,-1 0 0,1 0 0,0 0 0,0 0 0,0 0 0,-1-1 0,1 1 0,0 0 0,0 0 0,0 0 0,0 0 0,0 0 0,-1 0 0,1 0 0,0-1 0,0 1 0,0 0 0,0 0 0,0 0 0,0 0 0,0-1 0,-1 1 0,1 0 0,0 0 0,0 0 0,1-11 0,9-11 0,10-9 0,-1-1 0,27-64 0,13-54 0,-29 74 0,-20 56 0,-2 1 0,-1-2 0,0 1 0,7-43 0,-11 45 0,-2 13 0,0 0 0,0 0 0,0 0 0,-1 0 0,0 0 0,-1-8 0,1 12 0,0 0 0,0 1 0,-1-1 0,1 1 0,0-1 0,0 1 0,-1-1 0,1 1 0,0-1 0,0 1 0,-1 0 0,1-1 0,-1 1 0,1-1 0,0 1 0,-1 0 0,1-1 0,-1 1 0,1 0 0,-1-1 0,1 1 0,-1 0 0,1 0 0,-2-1 0,0 1 0,1 0 0,-1 0 0,0 0 0,0 1 0,1-1 0,-1 0 0,0 1 0,1-1 0,-1 1 0,0-1 0,1 1 0,-3 1 0,-158 69 0,147-65 0,0 0 0,-1-1 0,0-1 0,0 0 0,0-2 0,-24 2 0,-102-5 0,62-2 0,35 4 0,29 1 0,1-2 0,0 0 0,-1-1 0,1 0 0,-21-5 0,35 6 0,1 0 0,-1 0 0,1 0 0,-1 0 0,1 0 0,-1 0 0,1 0 0,-1 0 0,1 0 0,0-1 0,-1 1 0,1 0 0,-1 0 0,1 0 0,0-1 0,-1 1 0,1 0 0,-1 0 0,1-1 0,0 1 0,-1 0 0,1-1 0,0 1 0,0 0 0,-1-1 0,1 1 0,0-1 0,0 1 0,0 0 0,-1-1 0,1 1 0,0-1 0,0 0 0,14-5 0,26-1 0,361 5 0,-206 4 0,-138-3 0,66 3 0,-121-2 0,0 0 0,1 0 0,-1 1 0,1-1 0,-1 1 0,0 0 0,0 0 0,1 0 0,-1 0 0,0 0 0,0 0 0,0 1 0,0-1 0,0 1 0,0-1 0,-1 1 0,1 0 0,0 0 0,-1 0 0,2 2 0,-1 0 0,0 0 0,0 1 0,0-1 0,-1 1 0,1 0 0,-1 0 0,0-1 0,-1 1 0,1 8 0,-1 8 0,-2 0 0,0 1 0,-8 32 0,8-47 0,-5 19 0,-2 0 0,-1 0 0,-1-1 0,-1 0 0,-1-1 0,-1-1 0,-1 0 0,-1-1 0,-23 24 0,26-31-682,-28 23-1,26-26-6143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3:46:35.4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24575,'2'29'0,"1"0"0,2 1 0,1-2 0,1 1 0,2-1 0,14 32 0,-10-24 0,-1 0 0,14 71 0,-23-79 0,-2-19 0,-1 0 0,1 0 0,1 1 0,-1-1 0,2 0 0,-1 0 0,1 0 0,1-1 0,-1 1 0,1-1 0,1 0 0,5 9 0,10 6 0,22 37 0,-26-37 0,0-1 0,20 21 0,-4-7 0,-20-22 0,1-1 0,0 0 0,24 19 0,-24-24 0,0 0 0,0-1 0,1 0 0,-1-1 0,1-1 0,1 0 0,-1 0 0,1-2 0,0 0 0,-1-1 0,1 0 0,0-1 0,18-1 0,16 0 0,1-2 0,52-9 0,-86 9 0,0-2 0,-1 0 0,1 0 0,-1-1 0,0-1 0,0-1 0,0 0 0,-1-1 0,0 0 0,17-14 0,-23 14 0,0 0 0,-1 0 0,0 0 0,0-1 0,-1 0 0,0 0 0,0-1 0,-1 0 0,0 0 0,-1 0 0,0 0 0,-1-1 0,3-15 0,-5 21 0,0-1 0,0 0 0,-1 0 0,0 1 0,0-1 0,-1 0 0,1 0 0,-1 1 0,-1-1 0,1 0 0,-1 1 0,0-1 0,0 1 0,0 0 0,-1 0 0,0 0 0,0 0 0,0 0 0,-1 0 0,1 1 0,-1 0 0,0 0 0,0 0 0,-1 0 0,1 0 0,-11-5 0,-2-2 0,-1 2 0,0-1 0,0 2 0,-36-11 0,48 18 0,-1-1 0,1 1 0,0 0 0,0 1 0,0 0 0,-1 0 0,1 0 0,0 1 0,0-1 0,-1 2 0,1-1 0,0 1 0,0 0 0,0 0 0,1 0 0,-1 1 0,0 0 0,1 0 0,-9 6 0,7-2 0,0 1 0,0-1 0,0 1 0,1 0 0,0 0 0,0 1 0,1 0 0,1 0 0,-1 0 0,1 1 0,-3 10 0,1 0 0,1 0 0,1 0 0,1 1 0,-1 32 0,4-46 0,0 1 0,1 0 0,0 0 0,0-1 0,1 1 0,0-1 0,0 1 0,1-1 0,0 0 0,0 0 0,1 0 0,0 0 0,0-1 0,0 0 0,1 1 0,0-1 0,8 6 0,-6-5 0,0-1 0,0-1 0,1 1 0,0-1 0,0 0 0,1-1 0,-1 0 0,1-1 0,0 1 0,0-2 0,0 1 0,0-1 0,0-1 0,10 1 0,50-4 0,-58 0 0,1 1 0,-1 1 0,1-1 0,0 2 0,-1-1 0,1 2 0,-1 0 0,1 0 0,-1 1 0,15 5 0,-10 0 0,1-1 0,-1-1 0,1-1 0,0 0 0,0-1 0,1-1 0,22 1 0,128-4 0,-74-3 0,-76 4 0,-13 0 0,0-1 0,-1 1 0,1-1 0,0 0 0,0 0 0,0 0 0,0-1 0,-1 0 0,1 0 0,0 0 0,6-3 0,-11 4 0,0 0 0,0-1 0,0 1 0,0 0 0,0-1 0,1 1 0,-1 0 0,0 0 0,0-1 0,0 1 0,0 0 0,0-1 0,0 1 0,0 0 0,-1 0 0,1-1 0,0 1 0,0 0 0,0-1 0,0 1 0,0 0 0,0 0 0,0-1 0,-1 1 0,1 0 0,0 0 0,0-1 0,0 1 0,-1 0 0,1 0 0,0 0 0,0-1 0,0 1 0,-1 0 0,1 0 0,0 0 0,0 0 0,-1 0 0,1 0 0,0-1 0,-1 1 0,1 0 0,0 0 0,0 0 0,-1 0 0,-17-6 0,15 5 0,-47-17 0,1-3 0,-77-43 0,115 57 0,0-1 0,0 0 0,0-1 0,-10-11 0,8 7 0,-23-8 0,26 16 0,30 10 0,-5 2 0,0 0 0,0 1 0,0 1 0,-1 0 0,0 1 0,-1 0 0,0 1 0,21 22 0,-24-24 0,0-1 0,1-1 0,0 0 0,0 0 0,1-1 0,0-1 0,14 6 0,43 21 0,-67-31 0,1 1 0,-1-1 0,0 1 0,1 0 0,-1 0 0,0 0 0,0 0 0,0 0 0,0 0 0,-1 1 0,1-1 0,0 0 0,-1 1 0,0 0 0,1-1 0,-1 1 0,0 0 0,-1-1 0,1 1 0,0 0 0,-1 0 0,0 0 0,1 0 0,-1 0 0,0-1 0,0 1 0,-1 0 0,1 0 0,-1 0 0,1 0 0,-1 0 0,0-1 0,0 1 0,0 0 0,0-1 0,-1 1 0,1-1 0,-1 1 0,0-1 0,1 0 0,-1 1 0,0-1 0,0 0 0,0 0 0,-1-1 0,1 1 0,0 0 0,-1-1 0,1 1 0,-1-1 0,0 0 0,1 0 0,-1 0 0,-4 1 0,-45 8 0,0-1 0,-94 1 0,135-10-273,0 1 0,1 0 0,-1 0 0,-17 6 0,10-1-6553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3:47:08.5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2165 217 24575,'-2'4'0,"1"0"0,-1 0 0,0 0 0,0 0 0,0 0 0,0-1 0,-1 1 0,0-1 0,1 1 0,-1-1 0,-1 0 0,-5 5 0,-4 5 0,-8 11 0,-1-1 0,-31 24 0,40-37 0,1-1 0,-2-1 0,1 0 0,-1-1 0,0 0 0,-26 7 0,-71 14 0,-183 20 0,222-38 0,-254 14 0,1-26 0,99-1 0,216 3 0,-42 1 0,-66-9 0,101 5 0,0 0 0,0-1 0,1 0 0,0-2 0,0 0 0,0 0 0,-29-18 0,39 19 0,-1 0 0,1-1 0,0 0 0,0 0 0,0 0 0,1 0 0,-9-14 0,-26-57 0,20 38 0,10 19 0,1 0 0,0 0 0,2-1 0,0 0 0,2 0 0,-5-26 0,2 21 0,2 19 0,-1 18 0,3 15 0,1 0 0,0 1 0,2-1 0,4 45 0,0-5 0,-3 28 0,0-55 0,0-31 0,0-11 0,0-411 0,0 410 0,0 0 0,0-1 0,0 1 0,1 0 0,-1 0 0,1 0 0,0 0 0,1 0 0,-1 0 0,1 0 0,-1 1 0,1-1 0,0 0 0,3-3 0,-4 6 0,1-1 0,0 1 0,0-1 0,0 1 0,0 0 0,0 0 0,0 0 0,1 0 0,-1 0 0,0 0 0,0 0 0,1 1 0,-1-1 0,0 1 0,1 0 0,-1 0 0,1 0 0,-1 0 0,0 0 0,1 0 0,-1 0 0,0 1 0,1-1 0,-1 1 0,4 1 0,3 2 0,1 0 0,0 1 0,-1 0 0,0 0 0,0 1 0,-1 0 0,13 12 0,-10-9 0,0 0 0,0-1 0,17 10 0,-20-15 0,30 16 0,-1 1 0,55 40 0,-85-55-136,1 0-1,-1-1 1,1 1-1,0-1 1,0-1-1,0 1 1,0-1-1,1-1 0,12 3 1,2-2-6690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3:47:53.8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526 1395 24575,'0'-23'0,"1"-31"0,-3 0 0,-11-68 0,10 105 0,-1 1 0,0 0 0,-1 0 0,-1 0 0,0 1 0,-1 0 0,-1 0 0,-1 0 0,0 1 0,0 1 0,-20-22 0,10 15 0,-1 2 0,0 0 0,-30-19 0,38 29 0,-1 1 0,1 1 0,-1 0 0,0 1 0,-1 0 0,0 1 0,1 0 0,-17-1 0,25 4 0,-10-1 0,0 0 0,1 1 0,-1 0 0,-23 3 0,35-2 0,0 0 0,0 1 0,1-1 0,-1 1 0,0 0 0,0 0 0,0 0 0,1 0 0,-1 1 0,0-1 0,1 1 0,0-1 0,-1 1 0,1 0 0,0 0 0,0 0 0,0 0 0,0 0 0,0 1 0,0-1 0,0 0 0,1 1 0,0 0 0,-1-1 0,1 1 0,0 0 0,0-1 0,0 1 0,0 4 0,-1 2 0,1 0 0,0 1 0,1-1 0,0 0 0,0 1 0,1-1 0,0 0 0,0 1 0,5 12 0,-5-18 0,1-1 0,-1 1 0,1-1 0,0 1 0,0-1 0,0 0 0,0 0 0,1 0 0,-1 0 0,1 0 0,0 0 0,0-1 0,0 1 0,0-1 0,0 0 0,0 0 0,1 0 0,-1-1 0,1 1 0,-1-1 0,1 1 0,0-1 0,-1 0 0,1-1 0,5 1 0,2-1 0,0 0 0,1-1 0,-1-1 0,0 0 0,0 0 0,0-1 0,0 0 0,-1-1 0,1-1 0,-1 1 0,15-11 0,-10 7 0,0 1 0,0 1 0,1 0 0,26-7 0,-26 11 0,-1-2 0,1 1 0,-1-2 0,0 0 0,0-1 0,0-1 0,15-9 0,-24 12 0,0-1 0,0 1 0,0-1 0,-1-1 0,1 1 0,-1-1 0,-1 0 0,1 0 0,-1 0 0,0-1 0,-1 1 0,1-1 0,-1 0 0,0 0 0,-1 0 0,0-1 0,2-8 0,-3 9 0,0 0 0,0 0 0,-1 0 0,1 0 0,-2 0 0,1 0 0,-1 0 0,0 0 0,0 0 0,-4-12 0,1 10 0,-1 0 0,0-1 0,0 1 0,-1 1 0,0-1 0,-12-12 0,-30-30 0,20 22 0,-37-50 0,59 70 0,1-1 0,1 1 0,-1-1 0,2-1 0,-1 1 0,-1-14 0,-10-26 0,-5-4 0,-16-65 0,34 111 0,-1-1 0,0 1 0,-1-1 0,0 1 0,0 0 0,0 1 0,-1-1 0,-1 1 0,1 0 0,-1 0 0,-12-11 0,17 18 0,1-1 0,0 1 0,-1 0 0,1 0 0,-1-1 0,1 1 0,0 0 0,-1 0 0,1 0 0,-1 0 0,1 0 0,-1-1 0,1 1 0,0 0 0,-1 0 0,1 0 0,-1 0 0,1 0 0,-1 0 0,1 1 0,-1-1 0,1 0 0,0 0 0,-1 0 0,1 0 0,-1 0 0,1 1 0,0-1 0,-1 0 0,1 0 0,-1 1 0,-10 14 0,-1 22 0,-24 119 0,33-140 0,-2-1 0,0 0 0,-1-1 0,-8 16 0,-6 14 0,26-66 0,-1-1 0,-1 0 0,-1 1 0,0-1 0,-2-32 0,0 17 0,7-52 0,-7 86 0,0-1 0,0 1 0,1-1 0,-1 1 0,1 0 0,0 0 0,0-1 0,0 1 0,1 1 0,0-1 0,-1 0 0,1 0 0,0 1 0,1 0 0,-1 0 0,1 0 0,5-4 0,-6 6 0,-1-1 0,1 1 0,-1 0 0,1 1 0,0-1 0,-1 0 0,1 1 0,0 0 0,-1-1 0,1 1 0,0 0 0,0 0 0,0 1 0,-1-1 0,1 0 0,0 1 0,-1 0 0,1 0 0,0 0 0,-1 0 0,1 0 0,-1 0 0,0 1 0,1-1 0,-1 1 0,0-1 0,0 1 0,0 0 0,0 0 0,3 3 0,12 15 0,0 1 0,19 33 0,-21-32 0,0 0 0,28 30 0,-24-33-108,2 4-521,35 27 1,-40-38-6198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3:49:21.4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7266 440 24575,'-267'66'0,"128"-34"0,-98 29 0,-353 70 0,521-122 0,0-4 0,-1-2 0,-86-8 0,119 1 0,0-2 0,0-1 0,1-2 0,0-1 0,0-2 0,1-1 0,-56-31 0,73 33 0,0 0 0,-25-21 0,37 28 0,1-1 0,0-1 0,0 1 0,0-1 0,1 0 0,-1 0 0,2 0 0,-1-1 0,1 1 0,0-1 0,-2-7 0,-4-10 0,-1 0 0,-13-23 0,-11-25 0,13 24 0,10 24 0,-14-42 0,23 60 0,0-1 0,1 0 0,0 1 0,0-1 0,1 0 0,-1 0 0,1 1 0,1-1 0,-1 0 0,1 0 0,3-9 0,-2 12 0,0 0 0,0-1 0,1 1 0,-1 0 0,1 0 0,0 0 0,0 1 0,0-1 0,1 1 0,0-1 0,-1 1 0,1 0 0,0 1 0,0-1 0,0 1 0,1 0 0,-1 0 0,1 0 0,5-2 0,12-2 0,0 0 0,42-4 0,-43 7 0,127-14 0,-127 15 0,-1 2 0,1 1 0,-1 1 0,0 0 0,25 7 0,-36-6 0,-1 0 0,-1 1 0,1 0 0,0 0 0,-1 1 0,0 0 0,0 0 0,0 1 0,8 8 0,0 3 0,0 0 0,18 26 0,-28-34 0,0 0 0,0 0 0,-1 1 0,0-1 0,-1 1 0,0 0 0,0 0 0,-1 0 0,1 13 0,-1 11 0,-3 50 0,0-40 0,0-31 0,1 0 0,-2 0 0,0 0 0,0-1 0,-1 1 0,-8 21 0,8-27 0,-1-1 0,1 1 0,-1-1 0,0 0 0,0 0 0,-1-1 0,1 1 0,-1-1 0,0 0 0,-1 0 0,1-1 0,-1 0 0,-13 8 0,-32 11 0,-2-1 0,-99 25 0,25-9 0,28-8 0,-1-5 0,-1-5 0,-1-3 0,0-5 0,-156-2 0,140-10 0,-431-8 0,462-1 0,-142-32 0,223 39 0,0 0 0,1 0 0,-1-1 0,1 0 0,0 0 0,-1 0 0,1-1 0,-8-7 0,7 6 0,0 0 0,-1 0 0,1 1 0,-1 0 0,-7-4 0,-10 1 0,0 1 0,-1 1 0,1 1 0,-43-1 0,22 1 0,-361-17 0,249 16 0,-531-14-318,128 4 87,-518 5 734,843 10-457,232 0-46,-40-3 0,42 3 0,0 0 0,0 0 0,0 0 0,0-1 0,0 1 0,0 0 0,0 0 0,0-1 0,0 1 0,0-1 0,0 1 0,0-1 0,0 1 0,0-1 0,0 1 0,1-1 0,-1 0 0,0 1 0,0-1 0,1 0 0,-1 0 0,0 0 0,1 0 0,-1 0 0,1 1 0,-1-1 0,1 0 0,0 0 0,-1 0 0,1 0 0,0 0 0,0 0 0,-1 0 0,1-2 0,2 0 0,0 1 0,0-1 0,0 1 0,0 0 0,0-1 0,1 1 0,-1 0 0,1 0 0,-1 1 0,1-1 0,0 0 0,0 1 0,0 0 0,0 0 0,5-2 0,6-4 0,-9 4 0,0 0 0,0-1 0,0 1 0,0-1 0,-1-1 0,0 1 0,0-1 0,0 1 0,0-1 0,-1 0 0,0 0 0,0-1 0,0 1 0,0-1 0,-1 1 0,2-9 0,-1 0 0,0-1 0,-1 1 0,0-1 0,-1 0 0,-2-20 0,0 50 0,0 0 0,-2-1 0,0 1 0,0 0 0,-2-1 0,1 0 0,-2 0 0,0 0 0,-1-1 0,-13 21 0,16-28 0,-5 7 0,1 0 0,-10 20 0,17-31 0,0 0 0,0 0 0,0 1 0,0-1 0,0 0 0,1 1 0,-1-1 0,1 1 0,-1-1 0,1 1 0,0-1 0,0 1 0,0-1 0,0 0 0,1 1 0,-1-1 0,1 1 0,-1-1 0,1 1 0,0-1 0,0 0 0,2 4 0,-2-5 0,0 0 0,1 0 0,-1 0 0,1 0 0,-1 0 0,1-1 0,-1 1 0,1-1 0,-1 1 0,1-1 0,-1 1 0,1-1 0,0 0 0,-1 0 0,1 0 0,0 0 0,-1 0 0,1 0 0,1-1 0,40-7 0,-24 4 0,5 0 0,0 2 0,46 1 0,-60 1 0,-1 2 0,1-1 0,-1 1 0,1 1 0,-1-1 0,0 2 0,0-1 0,0 1 0,0 1 0,8 5 0,-7-3 0,129 91 0,-102-71 0,-21-17 0,-1 1 0,-1 0 0,23 22 0,-35-30 0,1 0 0,-1-1 0,0 1 0,1 0 0,-1 0 0,-1 1 0,1-1 0,0 0 0,-1 0 0,0 1 0,0-1 0,0 1 0,0-1 0,0 1 0,-1 0 0,1-1 0,-1 1 0,0-1 0,0 1 0,0 0 0,-1-1 0,1 1 0,-1-1 0,-1 5 0,0-6 0,1 1 0,-1-1 0,1 0 0,-1 0 0,0 1 0,0-1 0,0 0 0,0-1 0,0 1 0,0 0 0,0 0 0,-1-1 0,1 0 0,-1 1 0,1-1 0,-1 0 0,1 0 0,-1 0 0,0-1 0,0 1 0,1-1 0,-1 1 0,0-1 0,0 0 0,0 0 0,1 0 0,-1 0 0,-5-2 0,-3 1 0,0-1 0,0 0 0,0-1 0,1 0 0,-21-9 0,19 5 0,0 0 0,0-1 0,-15-15 0,15 14 0,0-1 0,-22-12 0,28 18 0,-5-1 0,0 0 0,0-2 0,1 1 0,-1-1 0,1-1 0,1 0 0,0 0 0,0-1 0,-9-11 0,8 8 0,0-1 0,-23-19 0,20 20 0,1-1 0,-13-15 0,2-2 0,-36-33 0,25 28 0,33 34 0,1 1 0,-1-1 0,0 0 0,1 1 0,-1-1 0,0 0 0,1 0 0,-1 1 0,1-1 0,0 0 0,-1 0 0,1 0 0,-1 0 0,1 0 0,0 1 0,0-1 0,0 0 0,0 0 0,-1 0 0,1 0 0,0 0 0,0 0 0,1 0 0,-1 0 0,0 0 0,0 0 0,0 0 0,1 0 0,-1 1 0,0-1 0,1 0 0,-1 0 0,1 0 0,-1 0 0,1 1 0,-1-1 0,1 0 0,0 0 0,-1 1 0,1-1 0,0 1 0,-1-1 0,1 0 0,0 1 0,0 0 0,1-1 0,6-4 0,0 1 0,1 0 0,0 1 0,10-3 0,-2 0 0,10-3 0,46-8 0,14-5 0,-36 7 0,1 2 0,64-8 0,-62 15 0,1 3 0,108 8 0,-134 2 0,-26-1 0,-15 2 0,-39 8 0,0-3 0,-1-2 0,-1-2 0,1-2 0,-1-3 0,-69-3 0,35-3 0,-151 4 0,236-2 0,-1 1 0,1-1 0,-1 0 0,1 1 0,0-1 0,-1 1 0,1 0 0,0 0 0,0 0 0,-1 0 0,1 0 0,0 0 0,0 1 0,0-1 0,1 1 0,-1-1 0,0 1 0,0 0 0,1 0 0,-1-1 0,1 1 0,0 0 0,-1 1 0,1-1 0,0 0 0,0 0 0,0 0 0,1 1 0,-1-1 0,0 0 0,1 1 0,0-1 0,-1 0 0,1 1 0,0-1 0,1 4 0,-1-3 0,0 1 0,1-1 0,0 0 0,-1 1 0,1-1 0,1 0 0,-1 0 0,0 0 0,1 0 0,0 0 0,-1 0 0,1 0 0,0-1 0,1 1 0,-1-1 0,0 1 0,1-1 0,-1 0 0,1 0 0,0 0 0,0 0 0,0 0 0,0-1 0,0 1 0,0-1 0,4 1 0,178 56 0,-155-45 0,-1 0 0,0 2 0,-1 1 0,28 22 0,35 39 0,17 12 0,-104-86-97,0 0-1,0 1 1,0-1-1,-1 1 1,0 0-1,1-1 1,-1 2-1,-1-1 1,1 0-1,-1 0 1,1 1-1,-1 0 0,1 5 1,0-2-6729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3:50:29.1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1608 0 24575,'2'24'0,"1"0"0,1-1 0,9 34 0,-2-10 0,40 159 0,14 74 0,-45-146 0,-6 1 0,-4 170 0,-11-290 0,0-1 0,-1 0 0,0 0 0,-2 0 0,0 0 0,-9 24 0,-4-1 0,-24 36 0,38-66 0,-1-1 0,0 0 0,-1 0 0,1 0 0,-1 0 0,0-1 0,0 0 0,-1 0 0,0 0 0,0-1 0,0 0 0,0 0 0,-1-1 0,1 1 0,-1-1 0,0-1 0,0 1 0,0-1 0,0 0 0,0-1 0,0 0 0,-1 0 0,1 0 0,-11-2 0,-26 3 0,-1-1 0,1-3 0,-1-2 0,1-2 0,0-1 0,-54-18 0,66 14 0,0-1 0,-49-28 0,70 34 0,0-2 0,0 1 0,1-2 0,0 1 0,1-1 0,-1-1 0,2 1 0,-1-2 0,-12-21 0,15 22 0,1 0 0,0-1 0,1 0 0,0 0 0,0 0 0,2 0 0,-1-1 0,1 1 0,1-1 0,0 1 0,1-19 0,1 24 0,-1 0 0,1 0 0,1 0 0,-1 0 0,1 1 0,0-1 0,0 0 0,1 1 0,-1-1 0,1 1 0,1 0 0,-1 0 0,1 0 0,0 0 0,0 1 0,0-1 0,0 1 0,1 0 0,0 0 0,0 1 0,0-1 0,0 1 0,11-4 0,-11 4 0,1 1 0,0 0 0,0 0 0,1 1 0,-1 0 0,0 0 0,0 0 0,1 1 0,-1 0 0,0 0 0,1 1 0,-1-1 0,0 2 0,1-1 0,-1 0 0,0 1 0,0 0 0,0 1 0,-1-1 0,1 1 0,-1 0 0,11 8 0,4 5 0,0 2 0,-1 0 0,-1 1 0,21 28 0,9 10 0,-39-47 0,1 0 0,-1 0 0,-1 1 0,0 1 0,-1-1 0,0 1 0,-1 1 0,0-1 0,-1 1 0,0 0 0,2 13 0,-1-9 0,0 0 0,0 0 0,17 27 0,-16-32 0,0 0 0,-1 1 0,-1-1 0,0 1 0,-1 0 0,0 1 0,3 22 0,-4-10 0,-2 0 0,0 1 0,-2-1 0,-1 0 0,-6 30 0,7-52 0,0 0 0,0 0 0,-1 0 0,1 0 0,-1 0 0,0 0 0,0 0 0,-1 0 0,1-1 0,-1 1 0,1-1 0,-1 1 0,0-1 0,-1 0 0,1-1 0,0 1 0,-1 0 0,0-1 0,1 0 0,-9 4 0,-1-2 0,1-1 0,-1-1 0,0 0 0,0 0 0,-21-1 0,7 0 0,-12 4 0,0 2 0,0 1 0,1 2 0,-69 28 0,-58 15 0,142-49 0,-1-2 0,0 0 0,0-2 0,0-1 0,0 0 0,0-2 0,-29-7 0,3 2 0,39 6 0,1-1 0,-1 0 0,1 0 0,0-1 0,0 0 0,0-1 0,1 0 0,-1-1 0,1 1 0,-8-9 0,9 10 0,1 0 0,-1 0 0,0 1 0,-1-1 0,1 2 0,-1-1 0,1 1 0,-1 1 0,1 0 0,-19-1 0,17 2 0,0-1 0,0 0 0,-1-1 0,1 0 0,0-1 0,0 0 0,-15-6 0,8-2 0,0 0 0,-26-22 0,9 6 0,-66-36 0,97 61 0,1 0 0,0 0 0,-1 1 0,1-1 0,-1 1 0,1 0 0,-1-1 0,0 1 0,1 0 0,-1 1 0,0-1 0,0 0 0,0 1 0,1 0 0,-6-1 0,7 2 0,1-1 0,0 0 0,0 0 0,-1 1 0,1-1 0,0 0 0,0 0 0,-1 1 0,1-1 0,0 0 0,0 1 0,0-1 0,0 0 0,-1 1 0,1-1 0,0 1 0,0-1 0,0 0 0,0 1 0,0-1 0,0 0 0,0 1 0,0-1 0,0 1 0,0-1 0,0 0 0,0 1 0,1-1 0,-1 0 0,0 1 0,0-1 0,0 0 0,0 1 0,1-1 0,-1 0 0,0 1 0,0-1 0,0 0 0,1 1 0,-1-1 0,10 15 0,43 44 0,20 27 0,-30-32 0,35 51 0,-78-105 0,0 0 0,0 0 0,0 0 0,0 0 0,0 0 0,0 0 0,0 0 0,0 0 0,0 0 0,0 0 0,0 0 0,0 0 0,0 0 0,1 0 0,-1 0 0,0 0 0,0 0 0,0 0 0,0 0 0,0 0 0,0 0 0,-6-15 0,-10-21 0,-37-47 0,37 60 0,0 0 0,-15-35 0,17 26 0,4 8 0,-1 1 0,-21-34 0,31 57 0,1-1 0,0 1 0,-1-1 0,1 1 0,-1-1 0,1 1 0,0-1 0,0 1 0,-1-1 0,1 1 0,0-1 0,0 0 0,0 1 0,0-1 0,-1 1 0,1-1 0,0 0 0,0 1 0,0-1 0,0 0 0,0 1 0,1-1 0,-1 1 0,0-1 0,0 0 0,0 1 0,0-1 0,1 1 0,-1-1 0,0 1 0,1-1 0,-1 1 0,0-1 0,1 1 0,-1-1 0,1 1 0,-1-1 0,1 1 0,-1 0 0,1-1 0,-1 1 0,1 0 0,-1-1 0,1 1 0,-1 0 0,1 0 0,-1-1 0,1 1 0,0 0 0,-1 0 0,1 0 0,-1 0 0,1 0 0,0 0 0,-1 0 0,1 0 0,0 0 0,0 0 0,48 0 0,-40 1 0,73 2 0,11 1 0,94-9 0,-164 1-1365,-6-2-5461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2DA2B8-6C79-4FF1-D18D-C9A00CC30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F61EED1-83AE-94D6-F505-3EB08B919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7DD3CC-2B8E-27FF-349D-F87FC93E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8700-0B8D-43B4-8862-360CBA5472D3}" type="datetimeFigureOut">
              <a:rPr lang="ar-SA" smtClean="0"/>
              <a:t>05/09/45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288BB2-93DF-81A2-C07D-7745A6F4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C6EF0D-16BF-DAAA-7B26-C8778E88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1293-8D59-423C-ADAC-2DB45CA9A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527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E6912C-AF46-BB27-11CE-478CAE46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A7F84FA-E5D6-ADCF-599B-5A33CA510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31C691-20A4-DA6F-0D71-A7F1E8CB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8700-0B8D-43B4-8862-360CBA5472D3}" type="datetimeFigureOut">
              <a:rPr lang="ar-SA" smtClean="0"/>
              <a:t>05/09/45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A80A09-9D50-5205-B109-F7FAFB87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68D43D2-4E87-78FE-A5F8-3497AA83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1293-8D59-423C-ADAC-2DB45CA9A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491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76715E1-CC65-C437-CB22-80A2C8AAA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9E552D-5512-2C0C-E9B3-150E72C8F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45E4CE-E5CA-9A5F-B4D1-AFDC7D5D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8700-0B8D-43B4-8862-360CBA5472D3}" type="datetimeFigureOut">
              <a:rPr lang="ar-SA" smtClean="0"/>
              <a:t>05/09/45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AF2500-F917-D63B-6499-B21ADFBD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50B4F3-9944-8E29-E1F5-0BBEEF0B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1293-8D59-423C-ADAC-2DB45CA9A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880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E36EB2-79B7-3BD8-6A73-F240F12F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6BB5032-FA21-BC0B-3526-9D42248FD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FF347D-6F80-8E7B-D18B-C63783AC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8700-0B8D-43B4-8862-360CBA5472D3}" type="datetimeFigureOut">
              <a:rPr lang="ar-SA" smtClean="0"/>
              <a:t>05/09/45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A67123-307E-D859-2B51-CD1B0F62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55A559-4AF4-9945-8BD6-EFBC9C4E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1293-8D59-423C-ADAC-2DB45CA9A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627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A3B955-F2E8-5668-0577-B79B33E4D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315119E-6283-05F1-20A3-7A6C70FAD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4FDFD1-9A2F-C6A7-B13E-1A3519730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8700-0B8D-43B4-8862-360CBA5472D3}" type="datetimeFigureOut">
              <a:rPr lang="ar-SA" smtClean="0"/>
              <a:t>05/09/45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9D55AB7-A5BA-5C7A-FC20-6526B074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1928F4-DD33-E69D-7224-1AD7DFC47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1293-8D59-423C-ADAC-2DB45CA9A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773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798DAE-CF40-939A-C7C9-FE4F4B4F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DA2CCB-8D17-0BC2-ECBC-995C70D04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FDAA766-F1DA-6C95-967F-BC8E64332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56C9246-EBDB-9BAE-196F-513EC9AB9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8700-0B8D-43B4-8862-360CBA5472D3}" type="datetimeFigureOut">
              <a:rPr lang="ar-SA" smtClean="0"/>
              <a:t>05/09/45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8324FC9-ECD8-C151-6EFD-438AB002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43B46F-36EA-941C-F014-1FD0322A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1293-8D59-423C-ADAC-2DB45CA9A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510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142DD8-1B7C-D205-61DC-EA6CC5EB0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A6A7572-0F57-A574-884B-505C051A9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9E6B20-B096-BA1A-152E-FDC9583CF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C3F4475-F549-6D8F-4B43-58FB75A39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6E93327-B2AA-46BA-698B-67F51B48A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6DAC28E-D438-F66F-9404-EC0F98B4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8700-0B8D-43B4-8862-360CBA5472D3}" type="datetimeFigureOut">
              <a:rPr lang="ar-SA" smtClean="0"/>
              <a:t>05/09/45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A3C1E69-9F25-225C-18B0-4586C01C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FC8A34C-1D57-1778-E04C-68CF4D00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1293-8D59-423C-ADAC-2DB45CA9A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946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2BB633-02CB-8E16-6AD7-43D59AFF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A7C3B56-5F3E-B8B7-8A5E-9413E23A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8700-0B8D-43B4-8862-360CBA5472D3}" type="datetimeFigureOut">
              <a:rPr lang="ar-SA" smtClean="0"/>
              <a:t>05/09/45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153E103-2788-14ED-354C-2FBD27FF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805D40C-C3A3-0636-EBC7-9B390000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1293-8D59-423C-ADAC-2DB45CA9A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934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CA5053D-A30A-C53F-362A-7A8CDF540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8700-0B8D-43B4-8862-360CBA5472D3}" type="datetimeFigureOut">
              <a:rPr lang="ar-SA" smtClean="0"/>
              <a:t>05/09/45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BB8C9FE-4A90-1A01-4694-710373A8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A70C56E-92C5-2D01-1634-C92675254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1293-8D59-423C-ADAC-2DB45CA9A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07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E64856-E36E-0AA5-65EB-51380DBBD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A27B709-9377-7BD6-9073-7DB21B91D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C23449B-23F4-0B07-95FA-F0F09A0F8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034156-FDEA-52F3-A02D-E8910D7B6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8700-0B8D-43B4-8862-360CBA5472D3}" type="datetimeFigureOut">
              <a:rPr lang="ar-SA" smtClean="0"/>
              <a:t>05/09/45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E97F831-0EDA-CFC2-C942-8B6387634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D61BF52-99D3-682E-AFE6-81278DB8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1293-8D59-423C-ADAC-2DB45CA9A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594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E04B7A-E46B-C2A8-5905-35ACAF75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F5ACF2B-4EC0-39BB-27A9-9332F2B26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A9B6788-8BFE-AE45-D090-C72D957C9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75E20E0-6A11-0093-7F9C-F708F6B6F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8700-0B8D-43B4-8862-360CBA5472D3}" type="datetimeFigureOut">
              <a:rPr lang="ar-SA" smtClean="0"/>
              <a:t>05/09/45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6AADA8E-C20C-8424-986B-78B10C37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3C2A16-6851-68D8-5CD6-09F338AD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1293-8D59-423C-ADAC-2DB45CA9A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205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F0F6F73-AF45-27C7-2CCB-B5C2CC93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EA8BF7C-3659-4E4D-CBA7-C15A724A9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C49C10A-711F-71A9-3B0E-46CD48FF9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18700-0B8D-43B4-8862-360CBA5472D3}" type="datetimeFigureOut">
              <a:rPr lang="ar-SA" smtClean="0"/>
              <a:t>05/09/45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7FB989-5F8C-FFED-9ED5-B14B63280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E02186-49E6-E06E-F1CC-268BD0A99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B1293-8D59-423C-ADAC-2DB45CA9A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390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0.png"/><Relationship Id="rId4" Type="http://schemas.openxmlformats.org/officeDocument/2006/relationships/customXml" Target="../ink/ink5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25901E-5F17-3DD4-29E8-3D8DCD5517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3974F25-C213-3EC3-9ADD-88745DE5C1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895860C-7195-BFBF-E2D7-895E6D7E9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04ED39-64DA-95B5-0DD0-2AB5337A0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239" y="5468135"/>
            <a:ext cx="2182761" cy="128939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ADDA380-3C50-C281-1CAC-9382690EC611}"/>
              </a:ext>
            </a:extLst>
          </p:cNvPr>
          <p:cNvSpPr txBox="1"/>
          <p:nvPr/>
        </p:nvSpPr>
        <p:spPr>
          <a:xfrm>
            <a:off x="6479458" y="1697038"/>
            <a:ext cx="506361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dirty="0"/>
              <a:t>في البداية قم بالبحث عن برنامج زوم وإن كنت تستخدم الجوال قم بتحميل التطبيق من الاب ستور او من قوقل بلاي .</a:t>
            </a:r>
          </a:p>
        </p:txBody>
      </p:sp>
      <p:cxnSp>
        <p:nvCxnSpPr>
          <p:cNvPr id="8" name="موصل: على شكل مرفق 7">
            <a:extLst>
              <a:ext uri="{FF2B5EF4-FFF2-40B4-BE49-F238E27FC236}">
                <a16:creationId xmlns:a16="http://schemas.microsoft.com/office/drawing/2014/main" id="{850D62AF-ED49-1996-6663-CD232D9B27F8}"/>
              </a:ext>
            </a:extLst>
          </p:cNvPr>
          <p:cNvCxnSpPr/>
          <p:nvPr/>
        </p:nvCxnSpPr>
        <p:spPr>
          <a:xfrm rot="5400000">
            <a:off x="9768349" y="2610464"/>
            <a:ext cx="1465007" cy="9832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15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A250D3-9E1F-96E8-A18A-A079F42FD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11365F-795B-2860-9289-4B0B45BB5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88FDC35-732E-2B6B-A837-4B9345130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94660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FACD9C7-BA6B-BD2E-FCAC-B7F8B7F68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35" y="147591"/>
            <a:ext cx="1806097" cy="10668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205290FF-A260-9778-654E-3C3113672CCA}"/>
                  </a:ext>
                </a:extLst>
              </p14:cNvPr>
              <p14:cNvContentPartPr/>
              <p14:nvPr/>
            </p14:nvContentPartPr>
            <p14:xfrm>
              <a:off x="7090537" y="3597933"/>
              <a:ext cx="4450320" cy="358560"/>
            </p14:xfrm>
          </p:contentPart>
        </mc:Choice>
        <mc:Fallback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205290FF-A260-9778-654E-3C3113672C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6537" y="3489933"/>
                <a:ext cx="455796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B432E3A8-7BBF-9643-D6FD-AAC2522086CB}"/>
                  </a:ext>
                </a:extLst>
              </p14:cNvPr>
              <p14:cNvContentPartPr/>
              <p14:nvPr/>
            </p14:nvContentPartPr>
            <p14:xfrm>
              <a:off x="5830537" y="2861013"/>
              <a:ext cx="1216080" cy="728640"/>
            </p14:xfrm>
          </p:contentPart>
        </mc:Choice>
        <mc:Fallback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B432E3A8-7BBF-9643-D6FD-AAC2522086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4417" y="2854893"/>
                <a:ext cx="1228320" cy="7408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63D0B07-FA9B-A415-A778-676FA76F4B9D}"/>
              </a:ext>
            </a:extLst>
          </p:cNvPr>
          <p:cNvSpPr txBox="1"/>
          <p:nvPr/>
        </p:nvSpPr>
        <p:spPr>
          <a:xfrm>
            <a:off x="651143" y="2195750"/>
            <a:ext cx="50636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dirty="0"/>
              <a:t>قم بالنقر على الرابط في حال استخدام الجهاز المحمول .</a:t>
            </a:r>
          </a:p>
        </p:txBody>
      </p:sp>
    </p:spTree>
    <p:extLst>
      <p:ext uri="{BB962C8B-B14F-4D97-AF65-F5344CB8AC3E}">
        <p14:creationId xmlns:p14="http://schemas.microsoft.com/office/powerpoint/2010/main" val="320526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1C2E27-28DC-13E2-D753-EEE21CB73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695F691-081E-CF37-8B5C-497202606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A2FB1F3-6562-A78E-3095-297796D18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15192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ACA0E75-13CB-1755-111C-72C851B35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33" y="5450590"/>
            <a:ext cx="1806097" cy="10668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3E4E9522-8A72-E318-6242-69EA2B40BBA4}"/>
                  </a:ext>
                </a:extLst>
              </p14:cNvPr>
              <p14:cNvContentPartPr/>
              <p14:nvPr/>
            </p14:nvContentPartPr>
            <p14:xfrm>
              <a:off x="8957137" y="1441556"/>
              <a:ext cx="1877400" cy="280080"/>
            </p14:xfrm>
          </p:contentPart>
        </mc:Choice>
        <mc:Fallback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3E4E9522-8A72-E318-6242-69EA2B40BB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03137" y="1333556"/>
                <a:ext cx="19850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B282E4BF-9FD2-DD9E-C026-C8F334874A24}"/>
                  </a:ext>
                </a:extLst>
              </p14:cNvPr>
              <p14:cNvContentPartPr/>
              <p14:nvPr/>
            </p14:nvContentPartPr>
            <p14:xfrm>
              <a:off x="8898097" y="1909556"/>
              <a:ext cx="846360" cy="489600"/>
            </p14:xfrm>
          </p:contentPart>
        </mc:Choice>
        <mc:Fallback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B282E4BF-9FD2-DD9E-C026-C8F334874A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91977" y="1903436"/>
                <a:ext cx="858600" cy="5018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مربع نص 7">
            <a:extLst>
              <a:ext uri="{FF2B5EF4-FFF2-40B4-BE49-F238E27FC236}">
                <a16:creationId xmlns:a16="http://schemas.microsoft.com/office/drawing/2014/main" id="{07560477-9583-E5DF-0745-F8934740B690}"/>
              </a:ext>
            </a:extLst>
          </p:cNvPr>
          <p:cNvSpPr txBox="1"/>
          <p:nvPr/>
        </p:nvSpPr>
        <p:spPr>
          <a:xfrm>
            <a:off x="3726426" y="2105059"/>
            <a:ext cx="506361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dirty="0"/>
              <a:t>قم بتسجيل حساب جديد من خلال المكان المشار إليه وحين وجود حساب أنقر عليه ولكن اذهب إلى تسجيل الدخول بدلا من تسجيل جديد .</a:t>
            </a:r>
          </a:p>
        </p:txBody>
      </p:sp>
    </p:spTree>
    <p:extLst>
      <p:ext uri="{BB962C8B-B14F-4D97-AF65-F5344CB8AC3E}">
        <p14:creationId xmlns:p14="http://schemas.microsoft.com/office/powerpoint/2010/main" val="194457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978BED-BCA9-77B0-4438-DE4EDACEB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60033F-AB00-65FC-EEB0-A82D5C6F5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F8AC7AD-A1DB-7792-106E-318EC7206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7F6230C-DF0F-AAA4-F8A8-3EEF9B81C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903" y="5425983"/>
            <a:ext cx="1806097" cy="106689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BB92CF6-A215-2764-E5B9-0C1B57900D18}"/>
              </a:ext>
            </a:extLst>
          </p:cNvPr>
          <p:cNvSpPr txBox="1"/>
          <p:nvPr/>
        </p:nvSpPr>
        <p:spPr>
          <a:xfrm>
            <a:off x="0" y="3105834"/>
            <a:ext cx="506361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dirty="0"/>
              <a:t>عند التسجيل لحساب جديد ادخل سنة الميلاد في البداية ثم انقر على متابعة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EC63B680-D4A5-3F23-DF38-55DF17CB8C2E}"/>
                  </a:ext>
                </a:extLst>
              </p14:cNvPr>
              <p14:cNvContentPartPr/>
              <p14:nvPr/>
            </p14:nvContentPartPr>
            <p14:xfrm>
              <a:off x="3018217" y="3844196"/>
              <a:ext cx="561600" cy="409680"/>
            </p14:xfrm>
          </p:contentPart>
        </mc:Choice>
        <mc:Fallback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EC63B680-D4A5-3F23-DF38-55DF17CB8C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2097" y="3838076"/>
                <a:ext cx="573840" cy="4219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مربع نص 6">
            <a:extLst>
              <a:ext uri="{FF2B5EF4-FFF2-40B4-BE49-F238E27FC236}">
                <a16:creationId xmlns:a16="http://schemas.microsoft.com/office/drawing/2014/main" id="{28010301-3669-D17A-EFCE-B9EBDE5225FF}"/>
              </a:ext>
            </a:extLst>
          </p:cNvPr>
          <p:cNvSpPr txBox="1"/>
          <p:nvPr/>
        </p:nvSpPr>
        <p:spPr>
          <a:xfrm>
            <a:off x="6882581" y="4927136"/>
            <a:ext cx="15043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dirty="0"/>
              <a:t>المتابعة من هنا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F6864F29-241F-7CF2-8035-A44BA4A945FE}"/>
                  </a:ext>
                </a:extLst>
              </p14:cNvPr>
              <p14:cNvContentPartPr/>
              <p14:nvPr/>
            </p14:nvContentPartPr>
            <p14:xfrm>
              <a:off x="6506617" y="5388596"/>
              <a:ext cx="779400" cy="197640"/>
            </p14:xfrm>
          </p:contentPart>
        </mc:Choice>
        <mc:Fallback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F6864F29-241F-7CF2-8035-A44BA4A945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0497" y="5382476"/>
                <a:ext cx="791640" cy="2098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مربع نص 9">
            <a:extLst>
              <a:ext uri="{FF2B5EF4-FFF2-40B4-BE49-F238E27FC236}">
                <a16:creationId xmlns:a16="http://schemas.microsoft.com/office/drawing/2014/main" id="{B62FFA49-FBB1-DA31-8DAE-5176B1E5B088}"/>
              </a:ext>
            </a:extLst>
          </p:cNvPr>
          <p:cNvSpPr txBox="1"/>
          <p:nvPr/>
        </p:nvSpPr>
        <p:spPr>
          <a:xfrm>
            <a:off x="7197213" y="1598150"/>
            <a:ext cx="352146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dirty="0"/>
              <a:t>تسجيل الدخول لحساب موجود يكون من هنا 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FE4CA362-A56F-BEAA-8C43-653E1455F5B7}"/>
                  </a:ext>
                </a:extLst>
              </p14:cNvPr>
              <p14:cNvContentPartPr/>
              <p14:nvPr/>
            </p14:nvContentPartPr>
            <p14:xfrm>
              <a:off x="8060017" y="1100636"/>
              <a:ext cx="199800" cy="502560"/>
            </p14:xfrm>
          </p:contentPart>
        </mc:Choice>
        <mc:Fallback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FE4CA362-A56F-BEAA-8C43-653E1455F5B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53897" y="1094516"/>
                <a:ext cx="212040" cy="51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69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D7D74D-2FF1-3C6A-379E-FC375C2F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1184DC-171D-9FD2-E496-71C42EC56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D7941F5-56D0-7395-C26C-5D526AFB7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197840"/>
            <a:ext cx="11355355" cy="646232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AA40365-1509-FD6E-5B42-527F2291D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766" y="865395"/>
            <a:ext cx="1806097" cy="106689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E01CFF5-2647-4AD5-92D7-98606E8DC3BD}"/>
              </a:ext>
            </a:extLst>
          </p:cNvPr>
          <p:cNvSpPr txBox="1"/>
          <p:nvPr/>
        </p:nvSpPr>
        <p:spPr>
          <a:xfrm>
            <a:off x="7627374" y="3137866"/>
            <a:ext cx="37264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dirty="0"/>
              <a:t>أدخل الإيميل من هنا حتى يتم تسجيل الحساب.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090ED71A-BDF5-1715-B10B-9F1F4A0356D5}"/>
                  </a:ext>
                </a:extLst>
              </p14:cNvPr>
              <p14:cNvContentPartPr/>
              <p14:nvPr/>
            </p14:nvContentPartPr>
            <p14:xfrm>
              <a:off x="5014057" y="3174596"/>
              <a:ext cx="2615760" cy="366120"/>
            </p14:xfrm>
          </p:contentPart>
        </mc:Choice>
        <mc:Fallback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090ED71A-BDF5-1715-B10B-9F1F4A0356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7937" y="3168476"/>
                <a:ext cx="2628000" cy="3783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9C8FD2-1A44-507A-A866-7CFFED5789F8}"/>
              </a:ext>
            </a:extLst>
          </p:cNvPr>
          <p:cNvSpPr txBox="1"/>
          <p:nvPr/>
        </p:nvSpPr>
        <p:spPr>
          <a:xfrm>
            <a:off x="6801816" y="4389611"/>
            <a:ext cx="506361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dirty="0"/>
              <a:t>أو في حين كنت تمتلك حساب فيس بوك أو قوقل أو أبل يمكنك المتابعة منة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2A3E1A2D-F615-EFCF-1DD4-05479320C6F5}"/>
                  </a:ext>
                </a:extLst>
              </p14:cNvPr>
              <p14:cNvContentPartPr/>
              <p14:nvPr/>
            </p14:nvContentPartPr>
            <p14:xfrm>
              <a:off x="8309497" y="5083316"/>
              <a:ext cx="648720" cy="751680"/>
            </p14:xfrm>
          </p:contentPart>
        </mc:Choice>
        <mc:Fallback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2A3E1A2D-F615-EFCF-1DD4-05479320C6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03377" y="5077196"/>
                <a:ext cx="660960" cy="7639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D935724-09ED-9428-ACC4-8B3824F75D6B}"/>
              </a:ext>
            </a:extLst>
          </p:cNvPr>
          <p:cNvSpPr txBox="1"/>
          <p:nvPr/>
        </p:nvSpPr>
        <p:spPr>
          <a:xfrm>
            <a:off x="3333135" y="4851276"/>
            <a:ext cx="131752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dirty="0"/>
              <a:t>تسجيل الدخول.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0E0B825C-C8C9-27D2-7EE0-180E7FFC7646}"/>
                  </a:ext>
                </a:extLst>
              </p14:cNvPr>
              <p14:cNvContentPartPr/>
              <p14:nvPr/>
            </p14:nvContentPartPr>
            <p14:xfrm>
              <a:off x="4669897" y="4795676"/>
              <a:ext cx="622080" cy="190800"/>
            </p14:xfrm>
          </p:contentPart>
        </mc:Choice>
        <mc:Fallback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0E0B825C-C8C9-27D2-7EE0-180E7FFC76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63777" y="4789556"/>
                <a:ext cx="634320" cy="2030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2B6B3C5-5EFB-76BD-B8A6-ABD211EE81DB}"/>
              </a:ext>
            </a:extLst>
          </p:cNvPr>
          <p:cNvSpPr txBox="1"/>
          <p:nvPr/>
        </p:nvSpPr>
        <p:spPr>
          <a:xfrm>
            <a:off x="3991896" y="4204945"/>
            <a:ext cx="7865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dirty="0"/>
              <a:t>متابعة 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5E681289-B186-06C8-7DD6-9D0AC995209A}"/>
                  </a:ext>
                </a:extLst>
              </p14:cNvPr>
              <p14:cNvContentPartPr/>
              <p14:nvPr/>
            </p14:nvContentPartPr>
            <p14:xfrm>
              <a:off x="4837297" y="4226156"/>
              <a:ext cx="747360" cy="199440"/>
            </p14:xfrm>
          </p:contentPart>
        </mc:Choice>
        <mc:Fallback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5E681289-B186-06C8-7DD6-9D0AC99520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31177" y="4220036"/>
                <a:ext cx="759600" cy="21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450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237279-60F4-E485-E1C3-FB3173A3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0365602-FB36-2BC7-F73A-D52A9BFFA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964B298-4392-5877-1299-AF8FCAB5D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604"/>
            <a:ext cx="12192000" cy="64008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9F4BC4C-110A-DBC0-3EA7-5A1E972D6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06" y="5425983"/>
            <a:ext cx="1806097" cy="106689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8B1DA09-9988-FD84-E182-FE492430AAF7}"/>
              </a:ext>
            </a:extLst>
          </p:cNvPr>
          <p:cNvSpPr txBox="1"/>
          <p:nvPr/>
        </p:nvSpPr>
        <p:spPr>
          <a:xfrm>
            <a:off x="838200" y="1387184"/>
            <a:ext cx="477847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dirty="0"/>
              <a:t>سيصلك كود على الإيميل المدخل في الخطوات السابقة قم بإدخاله هنا لذلك افتح البريد الإلكتروني أو قوقل جيميل للحصول على الكود  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2011CC25-9DB8-6955-17DA-94DFA8B0B503}"/>
                  </a:ext>
                </a:extLst>
              </p14:cNvPr>
              <p14:cNvContentPartPr/>
              <p14:nvPr/>
            </p14:nvContentPartPr>
            <p14:xfrm>
              <a:off x="5584297" y="2369636"/>
              <a:ext cx="1110960" cy="89460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2011CC25-9DB8-6955-17DA-94DFA8B0B5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8177" y="2363516"/>
                <a:ext cx="1123200" cy="90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172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D3CA22-918E-7B1E-D135-B1307EE1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A9A6F2C-D0BE-102E-709A-815A30494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F567F96-9034-788D-0940-C3E948C0B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96"/>
            <a:ext cx="12192000" cy="62316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D50D9FF-699F-6E27-686F-E5AAE6965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903" y="2046468"/>
            <a:ext cx="1806097" cy="106689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B66714A-E6CE-9DE4-F45F-0C36BD0BEDF0}"/>
              </a:ext>
            </a:extLst>
          </p:cNvPr>
          <p:cNvSpPr txBox="1"/>
          <p:nvPr/>
        </p:nvSpPr>
        <p:spPr>
          <a:xfrm>
            <a:off x="3913239" y="2353882"/>
            <a:ext cx="634180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dirty="0"/>
              <a:t>اخر خطوة ستدخل على موقع زوم سجل أسمك وضع صورتك(غير إلزامي )اكمل المعلومات المطلوبة منك وبعدها يمكنك الدخول على زوم لحضور المحاضرات متى ما وضعت . </a:t>
            </a:r>
          </a:p>
        </p:txBody>
      </p:sp>
    </p:spTree>
    <p:extLst>
      <p:ext uri="{BB962C8B-B14F-4D97-AF65-F5344CB8AC3E}">
        <p14:creationId xmlns:p14="http://schemas.microsoft.com/office/powerpoint/2010/main" val="389196790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160</Words>
  <Application>Microsoft Office PowerPoint</Application>
  <PresentationFormat>شاشة عريضة</PresentationFormat>
  <Paragraphs>12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Shaikha AL shreef</dc:creator>
  <cp:lastModifiedBy>Shaikha AL shreef</cp:lastModifiedBy>
  <cp:revision>2</cp:revision>
  <dcterms:created xsi:type="dcterms:W3CDTF">2024-03-12T23:46:45Z</dcterms:created>
  <dcterms:modified xsi:type="dcterms:W3CDTF">2024-03-14T03:56:03Z</dcterms:modified>
</cp:coreProperties>
</file>